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3" r:id="rId2"/>
    <p:sldId id="264" r:id="rId3"/>
    <p:sldId id="265" r:id="rId4"/>
    <p:sldId id="266" r:id="rId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1759"/>
    <a:srgbClr val="37B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 autoAdjust="0"/>
    <p:restoredTop sz="94752"/>
  </p:normalViewPr>
  <p:slideViewPr>
    <p:cSldViewPr snapToGrid="0" snapToObjects="1">
      <p:cViewPr varScale="1">
        <p:scale>
          <a:sx n="154" d="100"/>
          <a:sy n="154" d="100"/>
        </p:scale>
        <p:origin x="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7B4CB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891759"/>
                </a:solidFill>
              </a:defRPr>
            </a:lvl1pPr>
            <a:lvl2pPr>
              <a:defRPr>
                <a:solidFill>
                  <a:srgbClr val="891759"/>
                </a:solidFill>
              </a:defRPr>
            </a:lvl2pPr>
            <a:lvl3pPr>
              <a:defRPr>
                <a:solidFill>
                  <a:srgbClr val="891759"/>
                </a:solidFill>
              </a:defRPr>
            </a:lvl3pPr>
            <a:lvl4pPr>
              <a:defRPr>
                <a:solidFill>
                  <a:srgbClr val="891759"/>
                </a:solidFill>
              </a:defRPr>
            </a:lvl4pPr>
            <a:lvl5pPr>
              <a:defRPr>
                <a:solidFill>
                  <a:srgbClr val="891759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1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200" y="360000"/>
            <a:ext cx="7886700" cy="99417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9466" y="1369219"/>
            <a:ext cx="7886700" cy="32635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000" b="1" kern="1200">
          <a:solidFill>
            <a:srgbClr val="891759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hemel, gebouw, buitenshuis&#10;&#10;Door AI gegenereerde inhoud is mogelijk onjuist.">
            <a:extLst>
              <a:ext uri="{FF2B5EF4-FFF2-40B4-BE49-F238E27FC236}">
                <a16:creationId xmlns:a16="http://schemas.microsoft.com/office/drawing/2014/main" id="{62BE5D8D-ED48-FE40-6747-4FE3DB809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city with many buildings and trees&#10;&#10;AI-generated content may be incorrect.">
            <a:extLst>
              <a:ext uri="{FF2B5EF4-FFF2-40B4-BE49-F238E27FC236}">
                <a16:creationId xmlns:a16="http://schemas.microsoft.com/office/drawing/2014/main" id="{9EA89C8A-7886-F0AE-3EBF-B76AB6E0F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98" b="1148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2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4255D9-C3AB-70AC-05E9-F0C245E18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wimming in a pool&#10;&#10;AI-generated content may be incorrect.">
            <a:extLst>
              <a:ext uri="{FF2B5EF4-FFF2-40B4-BE49-F238E27FC236}">
                <a16:creationId xmlns:a16="http://schemas.microsoft.com/office/drawing/2014/main" id="{823E9EAA-41E0-554E-2E12-17C8A18314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43" b="387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3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6ECDA6-F7B8-92E0-C5AF-BB7B4FD9A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uilding with a dome on top&#10;&#10;AI-generated content may be incorrect.">
            <a:extLst>
              <a:ext uri="{FF2B5EF4-FFF2-40B4-BE49-F238E27FC236}">
                <a16:creationId xmlns:a16="http://schemas.microsoft.com/office/drawing/2014/main" id="{E93E3C05-221C-B1A4-8BFD-5B5D68B90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10" r="3" b="14198"/>
          <a:stretch>
            <a:fillRect/>
          </a:stretch>
        </p:blipFill>
        <p:spPr>
          <a:xfrm>
            <a:off x="-1123" y="0"/>
            <a:ext cx="4571980" cy="5143490"/>
          </a:xfrm>
          <a:prstGeom prst="rect">
            <a:avLst/>
          </a:prstGeom>
        </p:spPr>
      </p:pic>
      <p:pic>
        <p:nvPicPr>
          <p:cNvPr id="8" name="Picture 7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BC81F9FC-AED4-D590-752D-E79776387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97" r="27469"/>
          <a:stretch>
            <a:fillRect/>
          </a:stretch>
        </p:blipFill>
        <p:spPr>
          <a:xfrm>
            <a:off x="4572000" y="10"/>
            <a:ext cx="457200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28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0</Words>
  <Application>Microsoft Macintosh PowerPoint</Application>
  <PresentationFormat>On-screen Show (16:9)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Emilio Perez</dc:creator>
  <cp:lastModifiedBy>Barhyphen Clay</cp:lastModifiedBy>
  <cp:revision>13</cp:revision>
  <dcterms:created xsi:type="dcterms:W3CDTF">2020-07-29T20:07:13Z</dcterms:created>
  <dcterms:modified xsi:type="dcterms:W3CDTF">2025-10-24T18:09:24Z</dcterms:modified>
</cp:coreProperties>
</file>